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72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5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0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6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9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1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30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5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61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9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1A57-51B6-477C-BEDB-2656FC58717E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E419-AB99-4BBC-9F09-5A08C2350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6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udvsem.ru/educational-programs/" TargetMode="External"/><Relationship Id="rId2" Type="http://schemas.openxmlformats.org/officeDocument/2006/relationships/hyperlink" Target="https://trudvsem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932" y="0"/>
            <a:ext cx="2251068" cy="196426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0997" y="1646205"/>
            <a:ext cx="7814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75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предлагает</a:t>
            </a:r>
          </a:p>
          <a:p>
            <a:pPr algn="ctr">
              <a:lnSpc>
                <a:spcPct val="150000"/>
              </a:lnSpc>
            </a:pPr>
            <a:r>
              <a:rPr lang="ru-RU" sz="3600" b="1" cap="all" spc="75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БЕСПЛАТНОЕ ОБУЧЕНИЕ</a:t>
            </a:r>
          </a:p>
          <a:p>
            <a:pPr algn="ctr">
              <a:lnSpc>
                <a:spcPct val="150000"/>
              </a:lnSpc>
            </a:pPr>
            <a:r>
              <a:rPr lang="ru-RU" sz="3600" b="1" spc="75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в рамках проекта</a:t>
            </a:r>
          </a:p>
          <a:p>
            <a:pPr algn="ctr">
              <a:lnSpc>
                <a:spcPct val="150000"/>
              </a:lnSpc>
            </a:pPr>
            <a:r>
              <a:rPr lang="ru-RU" sz="3600" b="1" spc="75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«СОДЕЙСТВИЕ ЗАНЯТОСТИ»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667" y="368862"/>
            <a:ext cx="7019932" cy="1065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Краевое государственное  бюджетное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образовательное учреждение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«Амурский политехнический техникум»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2667" y="5240396"/>
            <a:ext cx="8365066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1615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компетенции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ПОВАРСКОЕ ДЕЛО</a:t>
            </a:r>
          </a:p>
        </p:txBody>
      </p:sp>
    </p:spTree>
    <p:extLst>
      <p:ext uri="{BB962C8B-B14F-4D97-AF65-F5344CB8AC3E}">
        <p14:creationId xmlns:p14="http://schemas.microsoft.com/office/powerpoint/2010/main" val="360472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3134" y="464036"/>
            <a:ext cx="722206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1615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Для граждан, желающих принять участие в программе, доступны следующие виды обучения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07852"/>
              </p:ext>
            </p:extLst>
          </p:nvPr>
        </p:nvGraphicFramePr>
        <p:xfrm>
          <a:off x="378249" y="2105392"/>
          <a:ext cx="8350884" cy="2475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8084">
                  <a:extLst>
                    <a:ext uri="{9D8B030D-6E8A-4147-A177-3AD203B41FA5}">
                      <a16:colId xmlns:a16="http://schemas.microsoft.com/office/drawing/2014/main" val="83255219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710877155"/>
                    </a:ext>
                  </a:extLst>
                </a:gridCol>
              </a:tblGrid>
              <a:tr h="1191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Профессиональное обучение (ПО</a:t>
                      </a:r>
                      <a:r>
                        <a:rPr lang="ru-RU" sz="2400" b="0" dirty="0" smtClean="0">
                          <a:effectLst/>
                        </a:rPr>
                        <a:t>)</a:t>
                      </a:r>
                      <a:r>
                        <a:rPr lang="ru-RU" sz="2400" b="0" dirty="0" smtClean="0">
                          <a:solidFill>
                            <a:srgbClr val="333333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лиц,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ранее не имевших профессии рабочего или должности служащего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часов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6048422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Подготовка (П)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053531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Повышение квалификации (ПК)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440116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Профессиональная переподготовка(ПП)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89770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62916" y="5187258"/>
            <a:ext cx="8266217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проходит в очном формате на базе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КГБ ПОУ АПТ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1905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219" y="196305"/>
            <a:ext cx="1395149" cy="1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8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901" y="651934"/>
            <a:ext cx="8517467" cy="4521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КТО МОЖЕТ СТАТЬ УЧАСТНИКОМ ПРОГРАММЫ?</a:t>
            </a:r>
          </a:p>
          <a:p>
            <a:pPr marL="190500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2E74B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Молодежь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 возрасте до 35 лет включительно, относящаяся к категориям: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 сдавшие ЕГЭ/ОГЭ;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 поступившие в учебные учреждения СПО/ВО;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Выпускники прошлых лет, не трудоустроенные после завершения обучения или службы в армии. 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219" y="196305"/>
            <a:ext cx="1395149" cy="1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8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01" y="270871"/>
            <a:ext cx="8068733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 принять участие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авторизоваться на портале «Работа России» </a:t>
            </a:r>
            <a:r>
              <a:rPr lang="ru-RU" sz="2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400" dirty="0">
                <a:solidFill>
                  <a:srgbClr val="2994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https://trudvsem.ru</a:t>
            </a:r>
            <a:r>
              <a:rPr lang="ru-RU" sz="2400" dirty="0" smtClean="0">
                <a:solidFill>
                  <a:srgbClr val="2994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ru-RU" sz="2400" dirty="0" smtClean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зайти на страницу</a:t>
            </a:r>
            <a:r>
              <a:rPr lang="ru-RU" sz="2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400" dirty="0">
                <a:solidFill>
                  <a:srgbClr val="2994A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«Список образовательных программ»</a:t>
            </a:r>
            <a:r>
              <a:rPr lang="ru-RU" sz="2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подать заявку на интересующую Вас программу;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течение 3 дней после подачи заявки получить в ЦЗН услугу по профессиональной ориентации, по итогам которой будет выдано подтверждение участия в программе, отказ или рекомендация по смене программы обучения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успешной подачи заявки ожидайте её рассмотрения (до 7 рабочих дней);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зачисление в группу обучения произойдет в течение 10 рабочих дней после одобрения заявки.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219" y="196305"/>
            <a:ext cx="1395149" cy="1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94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066" y="518038"/>
            <a:ext cx="7095067" cy="159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Сколько стоит обучение?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Программа реализуется в 2021-2024 гг.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поддержке Федеральной службы по труду и занятости за счет средств федерального бюджета.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799" y="3209175"/>
            <a:ext cx="8194568" cy="2385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1F4D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Какие документы будут выданы по итогам </a:t>
            </a:r>
            <a:r>
              <a:rPr lang="ru-RU" sz="2400" b="1" dirty="0" smtClean="0">
                <a:solidFill>
                  <a:srgbClr val="1F4D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обучения?</a:t>
            </a:r>
            <a:endParaRPr lang="ru-RU" sz="2400" b="1" dirty="0">
              <a:solidFill>
                <a:srgbClr val="1F4D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окончании обучения;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 программе повышения квалификации - Удостоверение о повышении квалификации;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 программе профессиональной переподготовки - Диплом о профессиональной переподготовке.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219" y="196305"/>
            <a:ext cx="1395149" cy="1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68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143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КГБ ПОУ АПТ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Тяжелкова Т.Г</dc:creator>
  <cp:lastModifiedBy>Тяжелкова Т.Г</cp:lastModifiedBy>
  <cp:revision>6</cp:revision>
  <dcterms:created xsi:type="dcterms:W3CDTF">2022-07-31T23:58:57Z</dcterms:created>
  <dcterms:modified xsi:type="dcterms:W3CDTF">2022-08-01T00:52:03Z</dcterms:modified>
</cp:coreProperties>
</file>