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4C8-040A-4DCC-A245-E320B210B48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19CF-96A8-4EFD-8809-E88C79770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8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14C8-040A-4DCC-A245-E320B210B48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19CF-96A8-4EFD-8809-E88C79770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0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Нуйкина О.В.</dc:creator>
  <cp:lastModifiedBy>Нуйкина О.В.</cp:lastModifiedBy>
  <cp:revision>1</cp:revision>
  <dcterms:created xsi:type="dcterms:W3CDTF">2022-05-16T06:48:43Z</dcterms:created>
  <dcterms:modified xsi:type="dcterms:W3CDTF">2022-05-16T06:48:43Z</dcterms:modified>
</cp:coreProperties>
</file>